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habit-frontend-alpha.vercel.app/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5" Type="http://schemas.openxmlformats.org/officeDocument/2006/relationships/image" Target="../media/image-3-4.png"/><Relationship Id="rId6" Type="http://schemas.openxmlformats.org/officeDocument/2006/relationships/image" Target="../media/image-3-5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" TargetMode="External"/><Relationship Id="rId2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61034"/>
            <a:ext cx="723352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Habit Manager Frontend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632478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React-powered interface for creating habits, tracking daily progress, and visualizing personal growth through score updates.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65046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298281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Mohamed Askar S (23SUCA08)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3793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Resources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2609374"/>
            <a:ext cx="3584734" cy="2102763"/>
          </a:xfrm>
          <a:prstGeom prst="roundRect">
            <a:avLst>
              <a:gd name="adj" fmla="val 1761"/>
            </a:avLst>
          </a:prstGeom>
          <a:solidFill>
            <a:srgbClr val="2D2E34"/>
          </a:solidFill>
          <a:ln/>
        </p:spPr>
      </p:sp>
      <p:sp>
        <p:nvSpPr>
          <p:cNvPr id="5" name="Text 2"/>
          <p:cNvSpPr/>
          <p:nvPr/>
        </p:nvSpPr>
        <p:spPr>
          <a:xfrm>
            <a:off x="6597015" y="2856190"/>
            <a:ext cx="301740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 Repository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97015" y="3354824"/>
            <a:ext cx="3091101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Source code, documentation, and contribution guidelines available on GitHub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749" y="2609374"/>
            <a:ext cx="3584853" cy="2102763"/>
          </a:xfrm>
          <a:prstGeom prst="roundRect">
            <a:avLst>
              <a:gd name="adj" fmla="val 1761"/>
            </a:avLst>
          </a:prstGeom>
          <a:solidFill>
            <a:srgbClr val="2D2E34"/>
          </a:solidFill>
          <a:ln/>
        </p:spPr>
      </p:sp>
      <p:sp>
        <p:nvSpPr>
          <p:cNvPr id="8" name="Text 5"/>
          <p:cNvSpPr/>
          <p:nvPr/>
        </p:nvSpPr>
        <p:spPr>
          <a:xfrm>
            <a:off x="10428565" y="2856190"/>
            <a:ext cx="295846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 Repository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8565" y="3354824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Complete API documentation and database schema details for integration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4958953"/>
            <a:ext cx="7416403" cy="1732598"/>
          </a:xfrm>
          <a:prstGeom prst="roundRect">
            <a:avLst>
              <a:gd name="adj" fmla="val 2137"/>
            </a:avLst>
          </a:prstGeom>
          <a:solidFill>
            <a:srgbClr val="2D2E34"/>
          </a:solidFill>
          <a:ln/>
        </p:spPr>
      </p:sp>
      <p:sp>
        <p:nvSpPr>
          <p:cNvPr id="11" name="Text 8"/>
          <p:cNvSpPr/>
          <p:nvPr/>
        </p:nvSpPr>
        <p:spPr>
          <a:xfrm>
            <a:off x="6597015" y="5205770"/>
            <a:ext cx="302573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Presentation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97015" y="5704403"/>
            <a:ext cx="692277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Download comprehensive PPT for stakeholder review and project evaluation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9148" y="627936"/>
            <a:ext cx="5189696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99148" y="2958346"/>
            <a:ext cx="259484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It Does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9148" y="3493770"/>
            <a:ext cx="8275915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React frontend connects to a backend API to manage user habits, track completion status, and update scoring systems in real-time.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9148" y="4364355"/>
            <a:ext cx="259484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Features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9148" y="4899779"/>
            <a:ext cx="8275915" cy="1318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and manage custom habits</a:t>
            </a:r>
            <a:endParaRPr lang="en-US" sz="17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 daily progress with simple clicks</a:t>
            </a:r>
            <a:endParaRPr lang="en-US" sz="17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Update scores based on habit completion</a:t>
            </a:r>
            <a:endParaRPr lang="en-US" sz="17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View all users and their habit data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657" y="1831062"/>
            <a:ext cx="4199096" cy="55987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05972"/>
            <a:ext cx="588002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Live Demo &amp; Access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2177415"/>
            <a:ext cx="7416403" cy="2349698"/>
          </a:xfrm>
          <a:prstGeom prst="roundRect">
            <a:avLst>
              <a:gd name="adj" fmla="val 1576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1110615" y="2424232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212" y="2627828"/>
            <a:ext cx="333137" cy="3331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10615" y="341149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Production URL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10615" y="3910132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Deployed on Vercel at </a:t>
            </a:r>
            <a:pPr algn="l" indent="0" marL="0">
              <a:lnSpc>
                <a:spcPts val="2900"/>
              </a:lnSpc>
              <a:buNone/>
            </a:pP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habit-frontend-alpha.vercel.app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63798" y="4773930"/>
            <a:ext cx="7416403" cy="2349698"/>
          </a:xfrm>
          <a:prstGeom prst="roundRect">
            <a:avLst>
              <a:gd name="adj" fmla="val 1576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1110615" y="5020747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4212" y="5224343"/>
            <a:ext cx="333137" cy="33313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10615" y="600801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Source Code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110615" y="6506647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Available on GitHub for review and contribution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200" y="697468"/>
            <a:ext cx="9501902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Important: Backend Dependency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38200" y="1842730"/>
            <a:ext cx="12954000" cy="1909048"/>
          </a:xfrm>
          <a:prstGeom prst="roundRect">
            <a:avLst>
              <a:gd name="adj" fmla="val 1882"/>
            </a:avLst>
          </a:prstGeom>
          <a:solidFill>
            <a:srgbClr val="D6D7D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635" y="2163485"/>
            <a:ext cx="340162" cy="2720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57231" y="2134910"/>
            <a:ext cx="306062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⚠️</a:t>
            </a:r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Critical Setup Step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657231" y="2715101"/>
            <a:ext cx="11895534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frontend requires the backend service to be running before data loads. Render's free plan takes 30-60 seconds to spin up.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31663"/>
            <a:ext cx="4163020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7635" y="5682496"/>
            <a:ext cx="282452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Open Backend First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077635" y="6162080"/>
            <a:ext cx="3684151" cy="1130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Visit </a:t>
            </a:r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https://habit-backend-7mh4.onrender.com/api/users/all</a:t>
            </a:r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 your browser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630" y="4372451"/>
            <a:ext cx="4163020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73065" y="5323284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Wait for Startup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5473065" y="5802868"/>
            <a:ext cx="3684151" cy="1061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 30-60 seconds for Render to activate the server (free tier sleep mode)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061" y="4013240"/>
            <a:ext cx="4163020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868495" y="4964073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Launch Frontend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9868495" y="5443657"/>
            <a:ext cx="3684151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 the Vercel URL. Data should now load successfully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2885" y="577572"/>
            <a:ext cx="4450913" cy="556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Technology Stack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72885" y="2626638"/>
            <a:ext cx="489585" cy="489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6661" y="2626638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56661" y="3060144"/>
            <a:ext cx="3305294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Component-based UI architecture with modern hooks and state management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2885" y="3897630"/>
            <a:ext cx="489585" cy="489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56661" y="3897630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Axios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56661" y="4331137"/>
            <a:ext cx="3305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HTTP client for seamless API communication with the backend service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2885" y="5431988"/>
            <a:ext cx="489585" cy="489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56661" y="5431988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HTML/CSS/JS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56661" y="5865495"/>
            <a:ext cx="3305294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Modern web standards with semantic markup and responsive styling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253" y="1541621"/>
            <a:ext cx="7817763" cy="4363403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5647253" y="6079808"/>
            <a:ext cx="3831193" cy="1397437"/>
          </a:xfrm>
          <a:prstGeom prst="roundRect">
            <a:avLst>
              <a:gd name="adj" fmla="val 210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5865852" y="6298406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Vercel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5865852" y="6731913"/>
            <a:ext cx="3393996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Production-grade deployment with automatic CI/CD and CDN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9633823" y="6079808"/>
            <a:ext cx="3831193" cy="1397437"/>
          </a:xfrm>
          <a:prstGeom prst="roundRect">
            <a:avLst>
              <a:gd name="adj" fmla="val 210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9852422" y="6298406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SonarCloud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852422" y="6731913"/>
            <a:ext cx="3393996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Code quality analysis with passing Quality Gate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9951" y="945475"/>
            <a:ext cx="3636526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Running Locally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59951" y="1555432"/>
            <a:ext cx="159901" cy="199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59951" y="1804273"/>
            <a:ext cx="802409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559951" y="1929884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Clone Repository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559951" y="2273737"/>
            <a:ext cx="8024098" cy="437555"/>
          </a:xfrm>
          <a:prstGeom prst="roundRect">
            <a:avLst>
              <a:gd name="adj" fmla="val 5485"/>
            </a:avLst>
          </a:prstGeom>
          <a:solidFill>
            <a:srgbClr val="F2F2F2"/>
          </a:solidFill>
          <a:ln/>
        </p:spPr>
      </p:sp>
      <p:sp>
        <p:nvSpPr>
          <p:cNvPr id="8" name="Shape 5"/>
          <p:cNvSpPr/>
          <p:nvPr/>
        </p:nvSpPr>
        <p:spPr>
          <a:xfrm>
            <a:off x="551974" y="2273737"/>
            <a:ext cx="8040053" cy="437555"/>
          </a:xfrm>
          <a:prstGeom prst="roundRect">
            <a:avLst>
              <a:gd name="adj" fmla="val 5485"/>
            </a:avLst>
          </a:prstGeom>
          <a:solidFill>
            <a:srgbClr val="F2F2F2"/>
          </a:solidFill>
          <a:ln/>
        </p:spPr>
      </p:sp>
      <p:sp>
        <p:nvSpPr>
          <p:cNvPr id="9" name="Text 6"/>
          <p:cNvSpPr/>
          <p:nvPr/>
        </p:nvSpPr>
        <p:spPr>
          <a:xfrm>
            <a:off x="711875" y="2393633"/>
            <a:ext cx="7720251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https://github.com/&lt;your-username&gt;/habit-frontend.git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59951" y="2934891"/>
            <a:ext cx="159901" cy="199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59951" y="3183731"/>
            <a:ext cx="802409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2" name="Text 9"/>
          <p:cNvSpPr/>
          <p:nvPr/>
        </p:nvSpPr>
        <p:spPr>
          <a:xfrm>
            <a:off x="559951" y="3309342"/>
            <a:ext cx="1833205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Navigate to Project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59951" y="3653195"/>
            <a:ext cx="8024098" cy="437555"/>
          </a:xfrm>
          <a:prstGeom prst="roundRect">
            <a:avLst>
              <a:gd name="adj" fmla="val 5485"/>
            </a:avLst>
          </a:prstGeom>
          <a:solidFill>
            <a:srgbClr val="F2F2F2"/>
          </a:solidFill>
          <a:ln/>
        </p:spPr>
      </p:sp>
      <p:sp>
        <p:nvSpPr>
          <p:cNvPr id="14" name="Shape 11"/>
          <p:cNvSpPr/>
          <p:nvPr/>
        </p:nvSpPr>
        <p:spPr>
          <a:xfrm>
            <a:off x="551974" y="3653195"/>
            <a:ext cx="8040053" cy="437555"/>
          </a:xfrm>
          <a:prstGeom prst="roundRect">
            <a:avLst>
              <a:gd name="adj" fmla="val 5485"/>
            </a:avLst>
          </a:prstGeom>
          <a:solidFill>
            <a:srgbClr val="F2F2F2"/>
          </a:solidFill>
          <a:ln/>
        </p:spPr>
      </p:sp>
      <p:sp>
        <p:nvSpPr>
          <p:cNvPr id="15" name="Text 12"/>
          <p:cNvSpPr/>
          <p:nvPr/>
        </p:nvSpPr>
        <p:spPr>
          <a:xfrm>
            <a:off x="711875" y="3773091"/>
            <a:ext cx="7720251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habit-frontend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559951" y="4314349"/>
            <a:ext cx="159901" cy="199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59951" y="4563189"/>
            <a:ext cx="802409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8" name="Text 15"/>
          <p:cNvSpPr/>
          <p:nvPr/>
        </p:nvSpPr>
        <p:spPr>
          <a:xfrm>
            <a:off x="559951" y="4688800"/>
            <a:ext cx="2001798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Install Dependencies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559951" y="5032653"/>
            <a:ext cx="8024098" cy="437555"/>
          </a:xfrm>
          <a:prstGeom prst="roundRect">
            <a:avLst>
              <a:gd name="adj" fmla="val 5485"/>
            </a:avLst>
          </a:prstGeom>
          <a:solidFill>
            <a:srgbClr val="F2F2F2"/>
          </a:solidFill>
          <a:ln/>
        </p:spPr>
      </p:sp>
      <p:sp>
        <p:nvSpPr>
          <p:cNvPr id="20" name="Shape 17"/>
          <p:cNvSpPr/>
          <p:nvPr/>
        </p:nvSpPr>
        <p:spPr>
          <a:xfrm>
            <a:off x="551974" y="5032653"/>
            <a:ext cx="8040053" cy="437555"/>
          </a:xfrm>
          <a:prstGeom prst="roundRect">
            <a:avLst>
              <a:gd name="adj" fmla="val 5485"/>
            </a:avLst>
          </a:prstGeom>
          <a:solidFill>
            <a:srgbClr val="F2F2F2"/>
          </a:solidFill>
          <a:ln/>
        </p:spPr>
      </p:sp>
      <p:sp>
        <p:nvSpPr>
          <p:cNvPr id="21" name="Text 18"/>
          <p:cNvSpPr/>
          <p:nvPr/>
        </p:nvSpPr>
        <p:spPr>
          <a:xfrm>
            <a:off x="711875" y="5152549"/>
            <a:ext cx="7720251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559951" y="5693807"/>
            <a:ext cx="159901" cy="199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559951" y="5942648"/>
            <a:ext cx="802409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24" name="Text 21"/>
          <p:cNvSpPr/>
          <p:nvPr/>
        </p:nvSpPr>
        <p:spPr>
          <a:xfrm>
            <a:off x="559951" y="6068258"/>
            <a:ext cx="247185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Start Development Server</a:t>
            </a:r>
            <a:endParaRPr lang="en-US" sz="1400" dirty="0"/>
          </a:p>
        </p:txBody>
      </p:sp>
      <p:sp>
        <p:nvSpPr>
          <p:cNvPr id="25" name="Shape 22"/>
          <p:cNvSpPr/>
          <p:nvPr/>
        </p:nvSpPr>
        <p:spPr>
          <a:xfrm>
            <a:off x="559951" y="6412111"/>
            <a:ext cx="8024098" cy="437555"/>
          </a:xfrm>
          <a:prstGeom prst="roundRect">
            <a:avLst>
              <a:gd name="adj" fmla="val 5485"/>
            </a:avLst>
          </a:prstGeom>
          <a:solidFill>
            <a:srgbClr val="F2F2F2"/>
          </a:solidFill>
          <a:ln/>
        </p:spPr>
      </p:sp>
      <p:sp>
        <p:nvSpPr>
          <p:cNvPr id="26" name="Shape 23"/>
          <p:cNvSpPr/>
          <p:nvPr/>
        </p:nvSpPr>
        <p:spPr>
          <a:xfrm>
            <a:off x="551974" y="6412111"/>
            <a:ext cx="8040053" cy="437555"/>
          </a:xfrm>
          <a:prstGeom prst="roundRect">
            <a:avLst>
              <a:gd name="adj" fmla="val 5485"/>
            </a:avLst>
          </a:prstGeom>
          <a:solidFill>
            <a:srgbClr val="F2F2F2"/>
          </a:solidFill>
          <a:ln/>
        </p:spPr>
      </p:sp>
      <p:sp>
        <p:nvSpPr>
          <p:cNvPr id="27" name="Text 24"/>
          <p:cNvSpPr/>
          <p:nvPr/>
        </p:nvSpPr>
        <p:spPr>
          <a:xfrm>
            <a:off x="711875" y="6532007"/>
            <a:ext cx="7720251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start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559951" y="7086243"/>
            <a:ext cx="8024098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Application runs at </a:t>
            </a:r>
            <a:pPr algn="l" indent="0" marL="0">
              <a:lnSpc>
                <a:spcPts val="1550"/>
              </a:lnSpc>
              <a:buNone/>
            </a:pPr>
            <a:r>
              <a:rPr lang="en-US" sz="125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with hot reloading enabled.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842" y="736878"/>
            <a:ext cx="5785723" cy="671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 Integration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27842" y="1975247"/>
            <a:ext cx="2687836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Repository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27842" y="2537817"/>
            <a:ext cx="4166116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Find the backend codebase at </a:t>
            </a:r>
            <a:pPr algn="l" indent="0" marL="0">
              <a:lnSpc>
                <a:spcPts val="2700"/>
              </a:lnSpc>
              <a:buNone/>
            </a:pPr>
            <a:r>
              <a:rPr lang="en-US" sz="185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github.com/&lt;your-username&gt;/habit-backend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7842" y="3806666"/>
            <a:ext cx="2687836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API Endpoint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27842" y="4369237"/>
            <a:ext cx="4166116" cy="1087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 data endpoint: </a:t>
            </a:r>
            <a:pPr algn="l" indent="0" marL="0">
              <a:lnSpc>
                <a:spcPts val="2700"/>
              </a:lnSpc>
              <a:buNone/>
            </a:pPr>
            <a:r>
              <a:rPr lang="en-US" sz="18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https://habit-backend-7mh4.onrender.com/api/users/all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27842" y="5683806"/>
            <a:ext cx="2687836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Communication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827842" y="6246376"/>
            <a:ext cx="4166116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 uses Axios to send GET and POST requests for user data and habit updates</a:t>
            </a:r>
            <a:endParaRPr lang="en-US" sz="1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554" y="2323386"/>
            <a:ext cx="8231624" cy="45943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5550" y="872847"/>
            <a:ext cx="5319117" cy="664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Quality Assurance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05550" y="1870591"/>
            <a:ext cx="7505700" cy="1678305"/>
          </a:xfrm>
          <a:prstGeom prst="roundRect">
            <a:avLst>
              <a:gd name="adj" fmla="val 8717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75070" y="1870591"/>
            <a:ext cx="121920" cy="1678305"/>
          </a:xfrm>
          <a:prstGeom prst="roundRect">
            <a:avLst>
              <a:gd name="adj" fmla="val 28795"/>
            </a:avLst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6661428" y="2135029"/>
            <a:ext cx="324707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SonarCloud Integration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661428" y="2600563"/>
            <a:ext cx="6885384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code analysis configured to run on every commit, ensuring consistent code quality standards across the codebase.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305550" y="3770709"/>
            <a:ext cx="7505700" cy="1685925"/>
          </a:xfrm>
          <a:prstGeom prst="roundRect">
            <a:avLst>
              <a:gd name="adj" fmla="val 8678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75070" y="3770709"/>
            <a:ext cx="121920" cy="1685925"/>
          </a:xfrm>
          <a:prstGeom prst="roundRect">
            <a:avLst>
              <a:gd name="adj" fmla="val 28795"/>
            </a:avLst>
          </a:prstGeom>
          <a:solidFill>
            <a:srgbClr val="2D2E34"/>
          </a:solidFill>
          <a:ln/>
        </p:spPr>
      </p:sp>
      <p:sp>
        <p:nvSpPr>
          <p:cNvPr id="10" name="Text 7"/>
          <p:cNvSpPr/>
          <p:nvPr/>
        </p:nvSpPr>
        <p:spPr>
          <a:xfrm>
            <a:off x="6661428" y="4035147"/>
            <a:ext cx="265949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Quality Gate </a:t>
            </a:r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✅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661428" y="4508302"/>
            <a:ext cx="6885384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passes all quality checks including bug detection, code smells, security vulnerabilities, and test coverage metrics.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305550" y="5678448"/>
            <a:ext cx="7505700" cy="1678305"/>
          </a:xfrm>
          <a:prstGeom prst="roundRect">
            <a:avLst>
              <a:gd name="adj" fmla="val 8717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75070" y="5678448"/>
            <a:ext cx="121920" cy="1678305"/>
          </a:xfrm>
          <a:prstGeom prst="roundRect">
            <a:avLst>
              <a:gd name="adj" fmla="val 28795"/>
            </a:avLst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6661428" y="5942886"/>
            <a:ext cx="265949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Best Practices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661428" y="6408420"/>
            <a:ext cx="6885384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Enforces consistent coding standards, proper documentation, and maintainable component architecture throughout the application.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8418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279094"/>
            <a:ext cx="2948583" cy="29485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553616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Habit Creation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6034802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can define new habits with custom names, frequencies, and tracking parameters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63" y="2279094"/>
            <a:ext cx="2948583" cy="29485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563" y="553616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Progress Tracking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67563" y="6034802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Simple click interface marks habits as complete, updating streaks and scores automatically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2279094"/>
            <a:ext cx="2948583" cy="29485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553616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Score Updates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1328" y="6034802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Dynamic scoring system reflects completion patterns and consistency over time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2026-02-06T13:08:40Z</dcterms:created>
  <dcterms:modified xsi:type="dcterms:W3CDTF">2026-02-06T13:08:40Z</dcterms:modified>
</cp:coreProperties>
</file>